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9"/>
  </p:notesMasterIdLst>
  <p:sldIdLst>
    <p:sldId id="256" r:id="rId5"/>
    <p:sldId id="257" r:id="rId6"/>
    <p:sldId id="258" r:id="rId7"/>
    <p:sldId id="259" r:id="rId8"/>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00912C-3E2A-4573-BDD9-DAEF07A349B4}" v="8" dt="2024-02-12T16:11:50.69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971" autoAdjust="0"/>
    <p:restoredTop sz="94660"/>
  </p:normalViewPr>
  <p:slideViewPr>
    <p:cSldViewPr snapToGrid="0">
      <p:cViewPr varScale="1">
        <p:scale>
          <a:sx n="99" d="100"/>
          <a:sy n="99" d="100"/>
        </p:scale>
        <p:origin x="61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8700912C-3E2A-4573-BDD9-DAEF07A349B4}"/>
    <pc:docChg chg="undo custSel modSld modMainMaster">
      <pc:chgData name="GOMEZ, Paula" userId="c93cf399-3ed7-4230-9282-8831e3fe5ae7" providerId="ADAL" clId="{8700912C-3E2A-4573-BDD9-DAEF07A349B4}" dt="2024-02-12T16:13:03.738" v="34" actId="207"/>
      <pc:docMkLst>
        <pc:docMk/>
      </pc:docMkLst>
      <pc:sldChg chg="modSp mod modClrScheme chgLayout">
        <pc:chgData name="GOMEZ, Paula" userId="c93cf399-3ed7-4230-9282-8831e3fe5ae7" providerId="ADAL" clId="{8700912C-3E2A-4573-BDD9-DAEF07A349B4}" dt="2024-02-12T16:12:42.371" v="33" actId="700"/>
        <pc:sldMkLst>
          <pc:docMk/>
          <pc:sldMk cId="0" sldId="257"/>
        </pc:sldMkLst>
        <pc:spChg chg="mod ord">
          <ac:chgData name="GOMEZ, Paula" userId="c93cf399-3ed7-4230-9282-8831e3fe5ae7" providerId="ADAL" clId="{8700912C-3E2A-4573-BDD9-DAEF07A349B4}" dt="2024-02-12T16:12:42.371" v="33" actId="700"/>
          <ac:spMkLst>
            <pc:docMk/>
            <pc:sldMk cId="0" sldId="257"/>
            <ac:spMk id="269" creationId="{00000000-0000-0000-0000-000000000000}"/>
          </ac:spMkLst>
        </pc:spChg>
        <pc:spChg chg="mod ord">
          <ac:chgData name="GOMEZ, Paula" userId="c93cf399-3ed7-4230-9282-8831e3fe5ae7" providerId="ADAL" clId="{8700912C-3E2A-4573-BDD9-DAEF07A349B4}" dt="2024-02-12T16:12:42.371" v="33" actId="700"/>
          <ac:spMkLst>
            <pc:docMk/>
            <pc:sldMk cId="0" sldId="257"/>
            <ac:spMk id="270" creationId="{00000000-0000-0000-0000-000000000000}"/>
          </ac:spMkLst>
        </pc:spChg>
      </pc:sldChg>
      <pc:sldChg chg="modSp mod">
        <pc:chgData name="GOMEZ, Paula" userId="c93cf399-3ed7-4230-9282-8831e3fe5ae7" providerId="ADAL" clId="{8700912C-3E2A-4573-BDD9-DAEF07A349B4}" dt="2024-02-12T16:13:03.738" v="34" actId="207"/>
        <pc:sldMkLst>
          <pc:docMk/>
          <pc:sldMk cId="0" sldId="258"/>
        </pc:sldMkLst>
        <pc:spChg chg="mod">
          <ac:chgData name="GOMEZ, Paula" userId="c93cf399-3ed7-4230-9282-8831e3fe5ae7" providerId="ADAL" clId="{8700912C-3E2A-4573-BDD9-DAEF07A349B4}" dt="2024-02-12T16:13:03.738" v="34" actId="207"/>
          <ac:spMkLst>
            <pc:docMk/>
            <pc:sldMk cId="0" sldId="258"/>
            <ac:spMk id="5" creationId="{4ECEA602-6B02-A494-5CE2-F71262F7775E}"/>
          </ac:spMkLst>
        </pc:spChg>
      </pc:sldChg>
      <pc:sldMasterChg chg="addSp delSp modSp mod modSldLayout">
        <pc:chgData name="GOMEZ, Paula" userId="c93cf399-3ed7-4230-9282-8831e3fe5ae7" providerId="ADAL" clId="{8700912C-3E2A-4573-BDD9-DAEF07A349B4}" dt="2024-02-12T16:11:50.693" v="25"/>
        <pc:sldMasterMkLst>
          <pc:docMk/>
          <pc:sldMasterMk cId="0" sldId="2147483648"/>
        </pc:sldMasterMkLst>
        <pc:picChg chg="del">
          <ac:chgData name="GOMEZ, Paula" userId="c93cf399-3ed7-4230-9282-8831e3fe5ae7" providerId="ADAL" clId="{8700912C-3E2A-4573-BDD9-DAEF07A349B4}" dt="2024-02-12T16:10:39.424" v="1" actId="478"/>
          <ac:picMkLst>
            <pc:docMk/>
            <pc:sldMasterMk cId="0" sldId="2147483648"/>
            <ac:picMk id="4" creationId="{00000000-0000-0000-0000-000000000000}"/>
          </ac:picMkLst>
        </pc:picChg>
        <pc:picChg chg="del">
          <ac:chgData name="GOMEZ, Paula" userId="c93cf399-3ed7-4230-9282-8831e3fe5ae7" providerId="ADAL" clId="{8700912C-3E2A-4573-BDD9-DAEF07A349B4}" dt="2024-02-12T16:10:38.850" v="0" actId="478"/>
          <ac:picMkLst>
            <pc:docMk/>
            <pc:sldMasterMk cId="0" sldId="2147483648"/>
            <ac:picMk id="5" creationId="{00000000-0000-0000-0000-000000000000}"/>
          </ac:picMkLst>
        </pc:picChg>
        <pc:picChg chg="add mod">
          <ac:chgData name="GOMEZ, Paula" userId="c93cf399-3ed7-4230-9282-8831e3fe5ae7" providerId="ADAL" clId="{8700912C-3E2A-4573-BDD9-DAEF07A349B4}" dt="2024-02-12T16:10:44.864" v="3" actId="1076"/>
          <ac:picMkLst>
            <pc:docMk/>
            <pc:sldMasterMk cId="0" sldId="2147483648"/>
            <ac:picMk id="12" creationId="{12AFC86C-95CE-9481-1EEC-7C85F6DDB97B}"/>
          </ac:picMkLst>
        </pc:picChg>
        <pc:sldLayoutChg chg="addSp delSp modSp mod">
          <pc:chgData name="GOMEZ, Paula" userId="c93cf399-3ed7-4230-9282-8831e3fe5ae7" providerId="ADAL" clId="{8700912C-3E2A-4573-BDD9-DAEF07A349B4}" dt="2024-02-12T16:10:54.190" v="6"/>
          <pc:sldLayoutMkLst>
            <pc:docMk/>
            <pc:sldMasterMk cId="0" sldId="2147483648"/>
            <pc:sldLayoutMk cId="0" sldId="2147483649"/>
          </pc:sldLayoutMkLst>
          <pc:picChg chg="add mod">
            <ac:chgData name="GOMEZ, Paula" userId="c93cf399-3ed7-4230-9282-8831e3fe5ae7" providerId="ADAL" clId="{8700912C-3E2A-4573-BDD9-DAEF07A349B4}" dt="2024-02-12T16:10:54.190" v="6"/>
            <ac:picMkLst>
              <pc:docMk/>
              <pc:sldMasterMk cId="0" sldId="2147483648"/>
              <pc:sldLayoutMk cId="0" sldId="2147483649"/>
              <ac:picMk id="5" creationId="{6D3AC4CA-9C97-5381-201F-6DCE8AB13134}"/>
            </ac:picMkLst>
          </pc:picChg>
          <pc:picChg chg="del">
            <ac:chgData name="GOMEZ, Paula" userId="c93cf399-3ed7-4230-9282-8831e3fe5ae7" providerId="ADAL" clId="{8700912C-3E2A-4573-BDD9-DAEF07A349B4}" dt="2024-02-12T16:10:53.209" v="5" actId="478"/>
            <ac:picMkLst>
              <pc:docMk/>
              <pc:sldMasterMk cId="0" sldId="2147483648"/>
              <pc:sldLayoutMk cId="0" sldId="2147483649"/>
              <ac:picMk id="22" creationId="{00000000-0000-0000-0000-000000000000}"/>
            </ac:picMkLst>
          </pc:picChg>
          <pc:picChg chg="del">
            <ac:chgData name="GOMEZ, Paula" userId="c93cf399-3ed7-4230-9282-8831e3fe5ae7" providerId="ADAL" clId="{8700912C-3E2A-4573-BDD9-DAEF07A349B4}" dt="2024-02-12T16:10:52.719" v="4" actId="478"/>
            <ac:picMkLst>
              <pc:docMk/>
              <pc:sldMasterMk cId="0" sldId="2147483648"/>
              <pc:sldLayoutMk cId="0" sldId="2147483649"/>
              <ac:picMk id="24" creationId="{00000000-0000-0000-0000-000000000000}"/>
            </ac:picMkLst>
          </pc:picChg>
        </pc:sldLayoutChg>
        <pc:sldLayoutChg chg="addSp delSp modSp mod">
          <pc:chgData name="GOMEZ, Paula" userId="c93cf399-3ed7-4230-9282-8831e3fe5ae7" providerId="ADAL" clId="{8700912C-3E2A-4573-BDD9-DAEF07A349B4}" dt="2024-02-12T16:10:59.539" v="9"/>
          <pc:sldLayoutMkLst>
            <pc:docMk/>
            <pc:sldMasterMk cId="0" sldId="2147483648"/>
            <pc:sldLayoutMk cId="0" sldId="2147483650"/>
          </pc:sldLayoutMkLst>
          <pc:picChg chg="add mod">
            <ac:chgData name="GOMEZ, Paula" userId="c93cf399-3ed7-4230-9282-8831e3fe5ae7" providerId="ADAL" clId="{8700912C-3E2A-4573-BDD9-DAEF07A349B4}" dt="2024-02-12T16:10:59.539" v="9"/>
            <ac:picMkLst>
              <pc:docMk/>
              <pc:sldMasterMk cId="0" sldId="2147483648"/>
              <pc:sldLayoutMk cId="0" sldId="2147483650"/>
              <ac:picMk id="5" creationId="{DF918752-AAF3-0132-52EC-0EB65CCFE7A8}"/>
            </ac:picMkLst>
          </pc:picChg>
          <pc:picChg chg="del">
            <ac:chgData name="GOMEZ, Paula" userId="c93cf399-3ed7-4230-9282-8831e3fe5ae7" providerId="ADAL" clId="{8700912C-3E2A-4573-BDD9-DAEF07A349B4}" dt="2024-02-12T16:10:58.623" v="8" actId="478"/>
            <ac:picMkLst>
              <pc:docMk/>
              <pc:sldMasterMk cId="0" sldId="2147483648"/>
              <pc:sldLayoutMk cId="0" sldId="2147483650"/>
              <ac:picMk id="40" creationId="{00000000-0000-0000-0000-000000000000}"/>
            </ac:picMkLst>
          </pc:picChg>
          <pc:picChg chg="del">
            <ac:chgData name="GOMEZ, Paula" userId="c93cf399-3ed7-4230-9282-8831e3fe5ae7" providerId="ADAL" clId="{8700912C-3E2A-4573-BDD9-DAEF07A349B4}" dt="2024-02-12T16:10:58.074" v="7" actId="478"/>
            <ac:picMkLst>
              <pc:docMk/>
              <pc:sldMasterMk cId="0" sldId="2147483648"/>
              <pc:sldLayoutMk cId="0" sldId="2147483650"/>
              <ac:picMk id="42" creationId="{00000000-0000-0000-0000-000000000000}"/>
            </ac:picMkLst>
          </pc:picChg>
        </pc:sldLayoutChg>
        <pc:sldLayoutChg chg="addSp delSp modSp mod">
          <pc:chgData name="GOMEZ, Paula" userId="c93cf399-3ed7-4230-9282-8831e3fe5ae7" providerId="ADAL" clId="{8700912C-3E2A-4573-BDD9-DAEF07A349B4}" dt="2024-02-12T16:11:10.390" v="12"/>
          <pc:sldLayoutMkLst>
            <pc:docMk/>
            <pc:sldMasterMk cId="0" sldId="2147483648"/>
            <pc:sldLayoutMk cId="0" sldId="2147483656"/>
          </pc:sldLayoutMkLst>
          <pc:picChg chg="add mod">
            <ac:chgData name="GOMEZ, Paula" userId="c93cf399-3ed7-4230-9282-8831e3fe5ae7" providerId="ADAL" clId="{8700912C-3E2A-4573-BDD9-DAEF07A349B4}" dt="2024-02-12T16:11:10.390" v="12"/>
            <ac:picMkLst>
              <pc:docMk/>
              <pc:sldMasterMk cId="0" sldId="2147483648"/>
              <pc:sldLayoutMk cId="0" sldId="2147483656"/>
              <ac:picMk id="5" creationId="{C84A9D74-3120-C8B0-583D-6AEEA127FCD8}"/>
            </ac:picMkLst>
          </pc:picChg>
          <pc:picChg chg="del">
            <ac:chgData name="GOMEZ, Paula" userId="c93cf399-3ed7-4230-9282-8831e3fe5ae7" providerId="ADAL" clId="{8700912C-3E2A-4573-BDD9-DAEF07A349B4}" dt="2024-02-12T16:11:09.143" v="11" actId="478"/>
            <ac:picMkLst>
              <pc:docMk/>
              <pc:sldMasterMk cId="0" sldId="2147483648"/>
              <pc:sldLayoutMk cId="0" sldId="2147483656"/>
              <ac:picMk id="137" creationId="{00000000-0000-0000-0000-000000000000}"/>
            </ac:picMkLst>
          </pc:picChg>
          <pc:picChg chg="del">
            <ac:chgData name="GOMEZ, Paula" userId="c93cf399-3ed7-4230-9282-8831e3fe5ae7" providerId="ADAL" clId="{8700912C-3E2A-4573-BDD9-DAEF07A349B4}" dt="2024-02-12T16:11:08.626" v="10" actId="478"/>
            <ac:picMkLst>
              <pc:docMk/>
              <pc:sldMasterMk cId="0" sldId="2147483648"/>
              <pc:sldLayoutMk cId="0" sldId="2147483656"/>
              <ac:picMk id="138" creationId="{00000000-0000-0000-0000-000000000000}"/>
            </ac:picMkLst>
          </pc:picChg>
        </pc:sldLayoutChg>
        <pc:sldLayoutChg chg="addSp delSp modSp mod">
          <pc:chgData name="GOMEZ, Paula" userId="c93cf399-3ed7-4230-9282-8831e3fe5ae7" providerId="ADAL" clId="{8700912C-3E2A-4573-BDD9-DAEF07A349B4}" dt="2024-02-12T16:11:15.702" v="15"/>
          <pc:sldLayoutMkLst>
            <pc:docMk/>
            <pc:sldMasterMk cId="0" sldId="2147483648"/>
            <pc:sldLayoutMk cId="0" sldId="2147483657"/>
          </pc:sldLayoutMkLst>
          <pc:picChg chg="add mod">
            <ac:chgData name="GOMEZ, Paula" userId="c93cf399-3ed7-4230-9282-8831e3fe5ae7" providerId="ADAL" clId="{8700912C-3E2A-4573-BDD9-DAEF07A349B4}" dt="2024-02-12T16:11:15.702" v="15"/>
            <ac:picMkLst>
              <pc:docMk/>
              <pc:sldMasterMk cId="0" sldId="2147483648"/>
              <pc:sldLayoutMk cId="0" sldId="2147483657"/>
              <ac:picMk id="5" creationId="{453653FC-F7A6-7014-B9B8-3890ADC7EE30}"/>
            </ac:picMkLst>
          </pc:picChg>
          <pc:picChg chg="del">
            <ac:chgData name="GOMEZ, Paula" userId="c93cf399-3ed7-4230-9282-8831e3fe5ae7" providerId="ADAL" clId="{8700912C-3E2A-4573-BDD9-DAEF07A349B4}" dt="2024-02-12T16:11:14.744" v="14" actId="478"/>
            <ac:picMkLst>
              <pc:docMk/>
              <pc:sldMasterMk cId="0" sldId="2147483648"/>
              <pc:sldLayoutMk cId="0" sldId="2147483657"/>
              <ac:picMk id="152" creationId="{00000000-0000-0000-0000-000000000000}"/>
            </ac:picMkLst>
          </pc:picChg>
          <pc:picChg chg="del">
            <ac:chgData name="GOMEZ, Paula" userId="c93cf399-3ed7-4230-9282-8831e3fe5ae7" providerId="ADAL" clId="{8700912C-3E2A-4573-BDD9-DAEF07A349B4}" dt="2024-02-12T16:11:14.274" v="13" actId="478"/>
            <ac:picMkLst>
              <pc:docMk/>
              <pc:sldMasterMk cId="0" sldId="2147483648"/>
              <pc:sldLayoutMk cId="0" sldId="2147483657"/>
              <ac:picMk id="153" creationId="{00000000-0000-0000-0000-000000000000}"/>
            </ac:picMkLst>
          </pc:picChg>
        </pc:sldLayoutChg>
        <pc:sldLayoutChg chg="addSp delSp modSp mod">
          <pc:chgData name="GOMEZ, Paula" userId="c93cf399-3ed7-4230-9282-8831e3fe5ae7" providerId="ADAL" clId="{8700912C-3E2A-4573-BDD9-DAEF07A349B4}" dt="2024-02-12T16:11:25.979" v="19" actId="478"/>
          <pc:sldLayoutMkLst>
            <pc:docMk/>
            <pc:sldMasterMk cId="0" sldId="2147483648"/>
            <pc:sldLayoutMk cId="0" sldId="2147483658"/>
          </pc:sldLayoutMkLst>
          <pc:spChg chg="del">
            <ac:chgData name="GOMEZ, Paula" userId="c93cf399-3ed7-4230-9282-8831e3fe5ae7" providerId="ADAL" clId="{8700912C-3E2A-4573-BDD9-DAEF07A349B4}" dt="2024-02-12T16:11:25.979" v="19" actId="478"/>
            <ac:spMkLst>
              <pc:docMk/>
              <pc:sldMasterMk cId="0" sldId="2147483648"/>
              <pc:sldLayoutMk cId="0" sldId="2147483658"/>
              <ac:spMk id="171" creationId="{00000000-0000-0000-0000-000000000000}"/>
            </ac:spMkLst>
          </pc:spChg>
          <pc:picChg chg="add mod">
            <ac:chgData name="GOMEZ, Paula" userId="c93cf399-3ed7-4230-9282-8831e3fe5ae7" providerId="ADAL" clId="{8700912C-3E2A-4573-BDD9-DAEF07A349B4}" dt="2024-02-12T16:11:21.825" v="18"/>
            <ac:picMkLst>
              <pc:docMk/>
              <pc:sldMasterMk cId="0" sldId="2147483648"/>
              <pc:sldLayoutMk cId="0" sldId="2147483658"/>
              <ac:picMk id="5" creationId="{BC7320A2-A97B-DC76-DD78-1048F27E482D}"/>
            </ac:picMkLst>
          </pc:picChg>
          <pc:picChg chg="del">
            <ac:chgData name="GOMEZ, Paula" userId="c93cf399-3ed7-4230-9282-8831e3fe5ae7" providerId="ADAL" clId="{8700912C-3E2A-4573-BDD9-DAEF07A349B4}" dt="2024-02-12T16:11:20.871" v="17" actId="478"/>
            <ac:picMkLst>
              <pc:docMk/>
              <pc:sldMasterMk cId="0" sldId="2147483648"/>
              <pc:sldLayoutMk cId="0" sldId="2147483658"/>
              <ac:picMk id="164" creationId="{00000000-0000-0000-0000-000000000000}"/>
            </ac:picMkLst>
          </pc:picChg>
          <pc:picChg chg="del">
            <ac:chgData name="GOMEZ, Paula" userId="c93cf399-3ed7-4230-9282-8831e3fe5ae7" providerId="ADAL" clId="{8700912C-3E2A-4573-BDD9-DAEF07A349B4}" dt="2024-02-12T16:11:20.331" v="16" actId="478"/>
            <ac:picMkLst>
              <pc:docMk/>
              <pc:sldMasterMk cId="0" sldId="2147483648"/>
              <pc:sldLayoutMk cId="0" sldId="2147483658"/>
              <ac:picMk id="166" creationId="{00000000-0000-0000-0000-000000000000}"/>
            </ac:picMkLst>
          </pc:picChg>
        </pc:sldLayoutChg>
        <pc:sldLayoutChg chg="addSp delSp modSp mod">
          <pc:chgData name="GOMEZ, Paula" userId="c93cf399-3ed7-4230-9282-8831e3fe5ae7" providerId="ADAL" clId="{8700912C-3E2A-4573-BDD9-DAEF07A349B4}" dt="2024-02-12T16:11:45.048" v="22"/>
          <pc:sldLayoutMkLst>
            <pc:docMk/>
            <pc:sldMasterMk cId="0" sldId="2147483648"/>
            <pc:sldLayoutMk cId="0" sldId="2147483661"/>
          </pc:sldLayoutMkLst>
          <pc:picChg chg="add mod">
            <ac:chgData name="GOMEZ, Paula" userId="c93cf399-3ed7-4230-9282-8831e3fe5ae7" providerId="ADAL" clId="{8700912C-3E2A-4573-BDD9-DAEF07A349B4}" dt="2024-02-12T16:11:45.048" v="22"/>
            <ac:picMkLst>
              <pc:docMk/>
              <pc:sldMasterMk cId="0" sldId="2147483648"/>
              <pc:sldLayoutMk cId="0" sldId="2147483661"/>
              <ac:picMk id="5" creationId="{8BD5D4FB-6465-7813-6AE2-5853FE43AA4D}"/>
            </ac:picMkLst>
          </pc:picChg>
          <pc:picChg chg="del">
            <ac:chgData name="GOMEZ, Paula" userId="c93cf399-3ed7-4230-9282-8831e3fe5ae7" providerId="ADAL" clId="{8700912C-3E2A-4573-BDD9-DAEF07A349B4}" dt="2024-02-12T16:11:43.927" v="21" actId="478"/>
            <ac:picMkLst>
              <pc:docMk/>
              <pc:sldMasterMk cId="0" sldId="2147483648"/>
              <pc:sldLayoutMk cId="0" sldId="2147483661"/>
              <ac:picMk id="216" creationId="{00000000-0000-0000-0000-000000000000}"/>
            </ac:picMkLst>
          </pc:picChg>
          <pc:picChg chg="del">
            <ac:chgData name="GOMEZ, Paula" userId="c93cf399-3ed7-4230-9282-8831e3fe5ae7" providerId="ADAL" clId="{8700912C-3E2A-4573-BDD9-DAEF07A349B4}" dt="2024-02-12T16:11:43.432" v="20" actId="478"/>
            <ac:picMkLst>
              <pc:docMk/>
              <pc:sldMasterMk cId="0" sldId="2147483648"/>
              <pc:sldLayoutMk cId="0" sldId="2147483661"/>
              <ac:picMk id="218" creationId="{00000000-0000-0000-0000-000000000000}"/>
            </ac:picMkLst>
          </pc:picChg>
        </pc:sldLayoutChg>
        <pc:sldLayoutChg chg="addSp delSp modSp mod">
          <pc:chgData name="GOMEZ, Paula" userId="c93cf399-3ed7-4230-9282-8831e3fe5ae7" providerId="ADAL" clId="{8700912C-3E2A-4573-BDD9-DAEF07A349B4}" dt="2024-02-12T16:11:50.693" v="25"/>
          <pc:sldLayoutMkLst>
            <pc:docMk/>
            <pc:sldMasterMk cId="0" sldId="2147483648"/>
            <pc:sldLayoutMk cId="0" sldId="2147483662"/>
          </pc:sldLayoutMkLst>
          <pc:picChg chg="add mod">
            <ac:chgData name="GOMEZ, Paula" userId="c93cf399-3ed7-4230-9282-8831e3fe5ae7" providerId="ADAL" clId="{8700912C-3E2A-4573-BDD9-DAEF07A349B4}" dt="2024-02-12T16:11:50.693" v="25"/>
            <ac:picMkLst>
              <pc:docMk/>
              <pc:sldMasterMk cId="0" sldId="2147483648"/>
              <pc:sldLayoutMk cId="0" sldId="2147483662"/>
              <ac:picMk id="5" creationId="{46C6C0C1-52E2-B5E1-2056-2AFD16CB88E3}"/>
            </ac:picMkLst>
          </pc:picChg>
          <pc:picChg chg="del">
            <ac:chgData name="GOMEZ, Paula" userId="c93cf399-3ed7-4230-9282-8831e3fe5ae7" providerId="ADAL" clId="{8700912C-3E2A-4573-BDD9-DAEF07A349B4}" dt="2024-02-12T16:11:49.743" v="24" actId="478"/>
            <ac:picMkLst>
              <pc:docMk/>
              <pc:sldMasterMk cId="0" sldId="2147483648"/>
              <pc:sldLayoutMk cId="0" sldId="2147483662"/>
              <ac:picMk id="232" creationId="{00000000-0000-0000-0000-000000000000}"/>
            </ac:picMkLst>
          </pc:picChg>
          <pc:picChg chg="del">
            <ac:chgData name="GOMEZ, Paula" userId="c93cf399-3ed7-4230-9282-8831e3fe5ae7" providerId="ADAL" clId="{8700912C-3E2A-4573-BDD9-DAEF07A349B4}" dt="2024-02-12T16:11:49.210" v="23" actId="478"/>
            <ac:picMkLst>
              <pc:docMk/>
              <pc:sldMasterMk cId="0" sldId="2147483648"/>
              <pc:sldLayoutMk cId="0" sldId="2147483662"/>
              <ac:picMk id="234" creationId="{00000000-0000-0000-0000-000000000000}"/>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1" name="Shape 261"/>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62" name="Shape 262"/>
          <p:cNvSpPr>
            <a:spLocks noGrp="1"/>
          </p:cNvSpPr>
          <p:nvPr>
            <p:ph type="body" sz="quarter" idx="1"/>
          </p:nvPr>
        </p:nvSpPr>
        <p:spPr>
          <a:xfrm>
            <a:off x="914400" y="4343400"/>
            <a:ext cx="5029200" cy="4114800"/>
          </a:xfrm>
          <a:prstGeom prst="rect">
            <a:avLst/>
          </a:prstGeom>
        </p:spPr>
        <p:txBody>
          <a:bodyPr rtlCol="1"/>
          <a:lstStyle/>
          <a:p>
            <a:pPr rtl="1"/>
            <a:endParaRPr/>
          </a:p>
        </p:txBody>
      </p:sp>
    </p:spTree>
  </p:cSld>
  <p:clrMap bg1="lt1" tx1="dk1" bg2="lt2" tx2="dk2" accent1="accent1" accent2="accent2" accent3="accent3" accent4="accent4" accent5="accent5" accent6="accent6" hlink="hlink" folHlink="folHlink"/>
  <p:notesStyle>
    <a:lvl1pPr algn="r" rtl="1" latinLnBrk="0">
      <a:spcBef>
        <a:spcPts val="400"/>
      </a:spcBef>
      <a:defRPr sz="1200">
        <a:latin typeface="+mn-lt"/>
        <a:ea typeface="+mn-ea"/>
        <a:cs typeface="+mn-cs"/>
        <a:sym typeface="Source Sans Pro Regular"/>
      </a:defRPr>
    </a:lvl1pPr>
    <a:lvl2pPr indent="228600" algn="r" rtl="1" latinLnBrk="0">
      <a:spcBef>
        <a:spcPts val="400"/>
      </a:spcBef>
      <a:defRPr sz="1200">
        <a:latin typeface="+mn-lt"/>
        <a:ea typeface="+mn-ea"/>
        <a:cs typeface="+mn-cs"/>
        <a:sym typeface="Source Sans Pro Regular"/>
      </a:defRPr>
    </a:lvl2pPr>
    <a:lvl3pPr indent="457200" algn="r" rtl="1" latinLnBrk="0">
      <a:spcBef>
        <a:spcPts val="400"/>
      </a:spcBef>
      <a:defRPr sz="1200">
        <a:latin typeface="+mn-lt"/>
        <a:ea typeface="+mn-ea"/>
        <a:cs typeface="+mn-cs"/>
        <a:sym typeface="Source Sans Pro Regular"/>
      </a:defRPr>
    </a:lvl3pPr>
    <a:lvl4pPr indent="685800" algn="r" rtl="1" latinLnBrk="0">
      <a:spcBef>
        <a:spcPts val="400"/>
      </a:spcBef>
      <a:defRPr sz="1200">
        <a:latin typeface="+mn-lt"/>
        <a:ea typeface="+mn-ea"/>
        <a:cs typeface="+mn-cs"/>
        <a:sym typeface="Source Sans Pro Regular"/>
      </a:defRPr>
    </a:lvl4pPr>
    <a:lvl5pPr indent="914400" algn="r" rtl="1" latinLnBrk="0">
      <a:spcBef>
        <a:spcPts val="400"/>
      </a:spcBef>
      <a:defRPr sz="1200">
        <a:latin typeface="+mn-lt"/>
        <a:ea typeface="+mn-ea"/>
        <a:cs typeface="+mn-cs"/>
        <a:sym typeface="Source Sans Pro Regular"/>
      </a:defRPr>
    </a:lvl5pPr>
    <a:lvl6pPr indent="1143000" algn="r" rtl="1" latinLnBrk="0">
      <a:spcBef>
        <a:spcPts val="400"/>
      </a:spcBef>
      <a:defRPr sz="1200">
        <a:latin typeface="+mn-lt"/>
        <a:ea typeface="+mn-ea"/>
        <a:cs typeface="+mn-cs"/>
        <a:sym typeface="Source Sans Pro Regular"/>
      </a:defRPr>
    </a:lvl6pPr>
    <a:lvl7pPr indent="1371600" algn="r" rtl="1" latinLnBrk="0">
      <a:spcBef>
        <a:spcPts val="400"/>
      </a:spcBef>
      <a:defRPr sz="1200">
        <a:latin typeface="+mn-lt"/>
        <a:ea typeface="+mn-ea"/>
        <a:cs typeface="+mn-cs"/>
        <a:sym typeface="Source Sans Pro Regular"/>
      </a:defRPr>
    </a:lvl7pPr>
    <a:lvl8pPr indent="1600200" algn="r" rtl="1" latinLnBrk="0">
      <a:spcBef>
        <a:spcPts val="400"/>
      </a:spcBef>
      <a:defRPr sz="1200">
        <a:latin typeface="+mn-lt"/>
        <a:ea typeface="+mn-ea"/>
        <a:cs typeface="+mn-cs"/>
        <a:sym typeface="Source Sans Pro Regular"/>
      </a:defRPr>
    </a:lvl8pPr>
    <a:lvl9pPr indent="1828800" algn="r" rtl="1" latinLnBrk="0">
      <a:spcBef>
        <a:spcPts val="400"/>
      </a:spcBef>
      <a:defRPr sz="1200">
        <a:latin typeface="+mn-lt"/>
        <a:ea typeface="+mn-ea"/>
        <a:cs typeface="+mn-cs"/>
        <a:sym typeface="Source Sans Pro Regular"/>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jp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7"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8"/>
            <a:ext cx="866716" cy="895041"/>
          </a:xfrm>
          <a:prstGeom prst="rect">
            <a:avLst/>
          </a:prstGeom>
          <a:ln w="12700">
            <a:miter lim="400000"/>
          </a:ln>
        </p:spPr>
      </p:pic>
      <p:sp>
        <p:nvSpPr>
          <p:cNvPr id="29" name="Body Level One…"/>
          <p:cNvSpPr txBox="1">
            <a:spLocks noGrp="1"/>
          </p:cNvSpPr>
          <p:nvPr>
            <p:ph type="body" sz="quarter" idx="1"/>
          </p:nvPr>
        </p:nvSpPr>
        <p:spPr>
          <a:xfrm>
            <a:off x="5525728" y="3491867"/>
            <a:ext cx="5925541" cy="914401"/>
          </a:xfrm>
          <a:prstGeom prst="rect">
            <a:avLst/>
          </a:prstGeom>
        </p:spPr>
        <p:txBody>
          <a:bodyPr rtlCol="1"/>
          <a:lstStyle>
            <a:lvl1pPr algn="r" rtl="1">
              <a:defRPr sz="2400">
                <a:latin typeface="Source Sans Pro Bold"/>
                <a:ea typeface="Source Sans Pro Bold"/>
                <a:cs typeface="Source Sans Pro Bold"/>
                <a:sym typeface="Source Sans Pro Bold"/>
              </a:defRPr>
            </a:lvl1pPr>
            <a:lvl2pPr algn="r" rtl="1">
              <a:defRPr sz="2400">
                <a:latin typeface="Source Sans Pro Bold"/>
                <a:ea typeface="Source Sans Pro Bold"/>
                <a:cs typeface="Source Sans Pro Bold"/>
                <a:sym typeface="Source Sans Pro Bold"/>
              </a:defRPr>
            </a:lvl2pPr>
            <a:lvl3pPr algn="r" rtl="1">
              <a:defRPr sz="2400">
                <a:latin typeface="Source Sans Pro Bold"/>
                <a:ea typeface="Source Sans Pro Bold"/>
                <a:cs typeface="Source Sans Pro Bold"/>
                <a:sym typeface="Source Sans Pro Bold"/>
              </a:defRPr>
            </a:lvl3pPr>
            <a:lvl4pPr algn="r" rtl="1">
              <a:defRPr sz="2400">
                <a:latin typeface="Source Sans Pro Bold"/>
                <a:ea typeface="Source Sans Pro Bold"/>
                <a:cs typeface="Source Sans Pro Bold"/>
                <a:sym typeface="Source Sans Pro Bold"/>
              </a:defRPr>
            </a:lvl4pPr>
            <a:lvl5pPr algn="r" rtl="1">
              <a:defRPr sz="24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7" y="1587568"/>
            <a:ext cx="4490141" cy="2410276"/>
          </a:xfrm>
          <a:prstGeom prst="rect">
            <a:avLst/>
          </a:prstGeom>
        </p:spPr>
        <p:txBody>
          <a:bodyPr rtlCol="1"/>
          <a:lstStyle/>
          <a:p>
            <a:pPr rtl="1"/>
            <a:r>
              <a:t>Title Text</a:t>
            </a:r>
          </a:p>
        </p:txBody>
      </p:sp>
      <p:sp>
        <p:nvSpPr>
          <p:cNvPr id="2" name="Slide Number">
            <a:extLst>
              <a:ext uri="{FF2B5EF4-FFF2-40B4-BE49-F238E27FC236}">
                <a16:creationId xmlns:a16="http://schemas.microsoft.com/office/drawing/2014/main" id="{41835AE8-AB34-AB19-5C18-EB17EC29E83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15EE54BB-7E80-F800-F0E9-C05CBD71E74C}"/>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40F0C408-B2DC-9528-DF49-AD7ED6473DC0}"/>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6D3AC4CA-9C97-5381-201F-6DCE8AB1313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71584" y="6287421"/>
            <a:ext cx="1600307" cy="46800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63" name="Picture 2" descr="Picture 2"/>
          <p:cNvPicPr>
            <a:picLocks noChangeAspect="1"/>
          </p:cNvPicPr>
          <p:nvPr/>
        </p:nvPicPr>
        <p:blipFill>
          <a:blip r:embed="rId2"/>
          <a:stretch>
            <a:fillRect/>
          </a:stretch>
        </p:blipFill>
        <p:spPr>
          <a:xfrm>
            <a:off x="11189972" y="118168"/>
            <a:ext cx="866716" cy="895041"/>
          </a:xfrm>
          <a:prstGeom prst="rect">
            <a:avLst/>
          </a:prstGeom>
          <a:ln w="12700">
            <a:miter lim="400000"/>
          </a:ln>
        </p:spPr>
      </p:pic>
      <p:pic>
        <p:nvPicPr>
          <p:cNvPr id="165" name="Picture 4" descr="Picture 4"/>
          <p:cNvPicPr>
            <a:picLocks noChangeAspect="1"/>
          </p:cNvPicPr>
          <p:nvPr/>
        </p:nvPicPr>
        <p:blipFill>
          <a:blip r:embed="rId2"/>
          <a:stretch>
            <a:fillRect/>
          </a:stretch>
        </p:blipFill>
        <p:spPr>
          <a:xfrm>
            <a:off x="11189971" y="118168"/>
            <a:ext cx="866716" cy="895041"/>
          </a:xfrm>
          <a:prstGeom prst="rect">
            <a:avLst/>
          </a:prstGeom>
          <a:ln w="12700">
            <a:miter lim="400000"/>
          </a:ln>
        </p:spPr>
      </p:pic>
      <p:sp>
        <p:nvSpPr>
          <p:cNvPr id="169"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500">
                <a:solidFill>
                  <a:srgbClr val="FFFFFF"/>
                </a:solidFill>
                <a:latin typeface="+mn-lt"/>
                <a:ea typeface="+mn-ea"/>
                <a:cs typeface="+mn-cs"/>
                <a:sym typeface="Source Sans Pro Regular"/>
              </a:defRPr>
            </a:pPr>
            <a:endParaRPr/>
          </a:p>
        </p:txBody>
      </p:sp>
      <p:pic>
        <p:nvPicPr>
          <p:cNvPr id="170"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pic>
        <p:nvPicPr>
          <p:cNvPr id="172" name="Picture 6" descr="Picture 6"/>
          <p:cNvPicPr>
            <a:picLocks noChangeAspect="1"/>
          </p:cNvPicPr>
          <p:nvPr/>
        </p:nvPicPr>
        <p:blipFill>
          <a:blip r:embed="rId2"/>
          <a:stretch>
            <a:fillRect/>
          </a:stretch>
        </p:blipFill>
        <p:spPr>
          <a:xfrm>
            <a:off x="11189972" y="118168"/>
            <a:ext cx="866716" cy="895041"/>
          </a:xfrm>
          <a:prstGeom prst="rect">
            <a:avLst/>
          </a:prstGeom>
          <a:ln w="12700">
            <a:miter lim="400000"/>
          </a:ln>
        </p:spPr>
      </p:pic>
      <p:sp>
        <p:nvSpPr>
          <p:cNvPr id="173" name="Body Level One…"/>
          <p:cNvSpPr txBox="1">
            <a:spLocks noGrp="1"/>
          </p:cNvSpPr>
          <p:nvPr>
            <p:ph type="body" idx="1"/>
          </p:nvPr>
        </p:nvSpPr>
        <p:spPr>
          <a:xfrm>
            <a:off x="797444" y="842965"/>
            <a:ext cx="10450422" cy="5206965"/>
          </a:xfrm>
          <a:prstGeom prst="rect">
            <a:avLst/>
          </a:prstGeom>
        </p:spPr>
        <p:txBody>
          <a:bodyPr rtlCol="1"/>
          <a:lstStyle>
            <a:lvl1pPr algn="r" rtl="1">
              <a:defRPr sz="1500"/>
            </a:lvl1pPr>
            <a:lvl2pPr algn="r" rtl="1">
              <a:defRPr sz="1500"/>
            </a:lvl2pPr>
            <a:lvl3pPr algn="r" rtl="1">
              <a:defRPr sz="1500"/>
            </a:lvl3pPr>
            <a:lvl4pPr algn="r" rtl="1">
              <a:defRPr sz="1500"/>
            </a:lvl4pPr>
            <a:lvl5pPr algn="r" rtl="1">
              <a:defRPr sz="15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7D4056BC-E3F9-9037-857E-B32A8255646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D0D78219-9FA5-5BE1-FB35-E4E62DD55424}"/>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061C8658-BDAC-3B37-F2BD-7D5528CEBD9F}"/>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BC7320A2-A97B-DC76-DD78-1048F27E482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1584" y="6287421"/>
            <a:ext cx="1600307" cy="468000"/>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8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82"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183"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84"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185"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188" name="TextBox 4"/>
          <p:cNvSpPr txBox="1"/>
          <p:nvPr/>
        </p:nvSpPr>
        <p:spPr>
          <a:xfrm>
            <a:off x="275896" y="0"/>
            <a:ext cx="440623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400">
                <a:solidFill>
                  <a:srgbClr val="FFFFFF"/>
                </a:solidFill>
                <a:latin typeface="Source Sans Pro Bold"/>
                <a:ea typeface="Source Sans Pro Bold"/>
                <a:cs typeface="Source Sans Pro Bold"/>
                <a:sym typeface="Source Sans Pro Bold"/>
              </a:defRPr>
            </a:lvl1pPr>
          </a:lstStyle>
          <a:p>
            <a:pPr rtl="1"/>
            <a:r>
              <a:rPr lang="ar" sz="3200" b="1"/>
              <a:t>Learning objectives</a:t>
            </a:r>
          </a:p>
        </p:txBody>
      </p:sp>
      <p:pic>
        <p:nvPicPr>
          <p:cNvPr id="189" name="Picture 6" descr="Picture 6"/>
          <p:cNvPicPr>
            <a:picLocks noChangeAspect="1"/>
          </p:cNvPicPr>
          <p:nvPr/>
        </p:nvPicPr>
        <p:blipFill>
          <a:blip r:embed="rId3"/>
          <a:stretch>
            <a:fillRect/>
          </a:stretch>
        </p:blipFill>
        <p:spPr>
          <a:xfrm>
            <a:off x="11189972" y="118168"/>
            <a:ext cx="866716" cy="895041"/>
          </a:xfrm>
          <a:prstGeom prst="rect">
            <a:avLst/>
          </a:prstGeom>
          <a:ln w="12700">
            <a:miter lim="400000"/>
          </a:ln>
        </p:spPr>
      </p:pic>
      <p:sp>
        <p:nvSpPr>
          <p:cNvPr id="190" name="Body Level One…"/>
          <p:cNvSpPr txBox="1">
            <a:spLocks noGrp="1"/>
          </p:cNvSpPr>
          <p:nvPr>
            <p:ph type="body" sz="half" idx="1"/>
          </p:nvPr>
        </p:nvSpPr>
        <p:spPr>
          <a:xfrm>
            <a:off x="2279575" y="1700808"/>
            <a:ext cx="7416826" cy="4349121"/>
          </a:xfrm>
          <a:prstGeom prst="rect">
            <a:avLst/>
          </a:prstGeom>
        </p:spPr>
        <p:txBody>
          <a:bodyPr rtlCol="1"/>
          <a:lstStyle>
            <a:lvl1pPr algn="r" rtl="1">
              <a:defRPr sz="1500"/>
            </a:lvl1pPr>
            <a:lvl2pPr algn="r" rtl="1">
              <a:defRPr sz="1500"/>
            </a:lvl2pPr>
            <a:lvl3pPr algn="r" rtl="1">
              <a:defRPr sz="1500"/>
            </a:lvl3pPr>
            <a:lvl4pPr algn="r" rtl="1">
              <a:defRPr sz="1500"/>
            </a:lvl4pPr>
            <a:lvl5pPr algn="r" rtl="1">
              <a:defRPr sz="15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4F98F7B-E1ED-4E8A-7A55-69B47093B02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642E0A2-23A2-606A-E39B-04E893F4DAEF}"/>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7E3BFC25-DA8B-9DC4-7EDD-A32FF1C335AD}"/>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00"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02"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05" name="Title Text"/>
          <p:cNvSpPr txBox="1">
            <a:spLocks noGrp="1"/>
          </p:cNvSpPr>
          <p:nvPr>
            <p:ph type="title"/>
          </p:nvPr>
        </p:nvSpPr>
        <p:spPr>
          <a:xfrm>
            <a:off x="255599" y="-30963"/>
            <a:ext cx="3571876" cy="646113"/>
          </a:xfrm>
          <a:prstGeom prst="rect">
            <a:avLst/>
          </a:prstGeom>
        </p:spPr>
        <p:txBody>
          <a:bodyPr rtlCol="1"/>
          <a:lstStyle/>
          <a:p>
            <a:pPr rtl="1"/>
            <a:r>
              <a:t>Title Text</a:t>
            </a:r>
          </a:p>
        </p:txBody>
      </p:sp>
      <p:sp>
        <p:nvSpPr>
          <p:cNvPr id="206" name="Body Level One…"/>
          <p:cNvSpPr txBox="1">
            <a:spLocks noGrp="1"/>
          </p:cNvSpPr>
          <p:nvPr>
            <p:ph type="body" idx="1"/>
          </p:nvPr>
        </p:nvSpPr>
        <p:spPr>
          <a:xfrm>
            <a:off x="2438402"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F3B46EB-5982-797D-CC5F-D4BBFCC21EF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D340A44-CFF7-75BD-210E-C6BFD7411031}"/>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61CC0A03-3C5C-8DAF-5B1E-DF214350DBAD}"/>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4" name="Image" descr="Image"/>
          <p:cNvPicPr>
            <a:picLocks noChangeAspect="1"/>
          </p:cNvPicPr>
          <p:nvPr/>
        </p:nvPicPr>
        <p:blipFill>
          <a:blip r:embed="rId2"/>
          <a:stretch>
            <a:fillRect/>
          </a:stretch>
        </p:blipFill>
        <p:spPr>
          <a:xfrm>
            <a:off x="-18793" y="-129929"/>
            <a:ext cx="6604892" cy="844045"/>
          </a:xfrm>
          <a:prstGeom prst="rect">
            <a:avLst/>
          </a:prstGeom>
          <a:ln w="12700">
            <a:miter lim="400000"/>
          </a:ln>
        </p:spPr>
      </p:pic>
      <p:pic>
        <p:nvPicPr>
          <p:cNvPr id="215"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17"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221" name="Click to add text"/>
          <p:cNvSpPr txBox="1">
            <a:spLocks noGrp="1"/>
          </p:cNvSpPr>
          <p:nvPr>
            <p:ph type="title" hasCustomPrompt="1"/>
          </p:nvPr>
        </p:nvSpPr>
        <p:spPr>
          <a:xfrm>
            <a:off x="255599" y="-30963"/>
            <a:ext cx="3571876" cy="646113"/>
          </a:xfrm>
          <a:prstGeom prst="rect">
            <a:avLst/>
          </a:prstGeom>
        </p:spPr>
        <p:txBody>
          <a:bodyPr rtlCol="1"/>
          <a:lstStyle/>
          <a:p>
            <a:pPr rtl="1"/>
            <a:r>
              <a:t>Click to add text</a:t>
            </a:r>
          </a:p>
        </p:txBody>
      </p:sp>
      <p:sp>
        <p:nvSpPr>
          <p:cNvPr id="222" name="Body Level One…"/>
          <p:cNvSpPr txBox="1">
            <a:spLocks noGrp="1"/>
          </p:cNvSpPr>
          <p:nvPr>
            <p:ph type="body" idx="1"/>
          </p:nvPr>
        </p:nvSpPr>
        <p:spPr>
          <a:xfrm>
            <a:off x="2378928"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E2D16FB0-0A2C-5777-A509-8D06DA29AE8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2D1B74E1-9CCD-6933-3542-0AA7C91ACCCF}"/>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BE2DA684-0D55-C784-8010-FBA5EA7DB3D0}"/>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8BD5D4FB-6465-7813-6AE2-5853FE43AA4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1584" y="6287421"/>
            <a:ext cx="1600307" cy="46800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0"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33"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237" name="Body Level One…"/>
          <p:cNvSpPr txBox="1">
            <a:spLocks noGrp="1"/>
          </p:cNvSpPr>
          <p:nvPr>
            <p:ph type="body" idx="1"/>
          </p:nvPr>
        </p:nvSpPr>
        <p:spPr>
          <a:xfrm>
            <a:off x="2378928"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38" name="Click to add text"/>
          <p:cNvSpPr txBox="1">
            <a:spLocks noGrp="1"/>
          </p:cNvSpPr>
          <p:nvPr>
            <p:ph type="title" hasCustomPrompt="1"/>
          </p:nvPr>
        </p:nvSpPr>
        <p:spPr>
          <a:xfrm>
            <a:off x="213485" y="-20444"/>
            <a:ext cx="3571876" cy="646113"/>
          </a:xfrm>
          <a:prstGeom prst="rect">
            <a:avLst/>
          </a:prstGeom>
        </p:spPr>
        <p:txBody>
          <a:bodyPr rtlCol="1"/>
          <a:lstStyle/>
          <a:p>
            <a:pPr rtl="1"/>
            <a:r>
              <a:t>Click to add text</a:t>
            </a:r>
          </a:p>
        </p:txBody>
      </p:sp>
      <p:sp>
        <p:nvSpPr>
          <p:cNvPr id="2" name="Slide Number">
            <a:extLst>
              <a:ext uri="{FF2B5EF4-FFF2-40B4-BE49-F238E27FC236}">
                <a16:creationId xmlns:a16="http://schemas.microsoft.com/office/drawing/2014/main" id="{DF82CBBD-B83D-F559-AF9E-3049645A8D1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595981D-80B1-82CA-6367-1B9E62CEFDFD}"/>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7D99BA13-83DB-E1E3-EED8-AB5C2D9909D6}"/>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46C6C0C1-52E2-B5E1-2056-2AFD16CB88E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1584" y="6287421"/>
            <a:ext cx="1600307" cy="46800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6"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47"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248"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249"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250"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253" name="Body Level One…"/>
          <p:cNvSpPr txBox="1">
            <a:spLocks noGrp="1"/>
          </p:cNvSpPr>
          <p:nvPr>
            <p:ph type="body" idx="1"/>
          </p:nvPr>
        </p:nvSpPr>
        <p:spPr>
          <a:xfrm>
            <a:off x="2378928"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54" name="Click to add text"/>
          <p:cNvSpPr txBox="1">
            <a:spLocks noGrp="1"/>
          </p:cNvSpPr>
          <p:nvPr>
            <p:ph type="title" hasCustomPrompt="1"/>
          </p:nvPr>
        </p:nvSpPr>
        <p:spPr>
          <a:xfrm>
            <a:off x="297713" y="70581"/>
            <a:ext cx="3571876" cy="646114"/>
          </a:xfrm>
          <a:prstGeom prst="rect">
            <a:avLst/>
          </a:prstGeom>
        </p:spPr>
        <p:txBody>
          <a:bodyPr rtlCol="1"/>
          <a:lstStyle/>
          <a:p>
            <a:pPr rtl="1"/>
            <a:r>
              <a:t>Click to add text</a:t>
            </a:r>
          </a:p>
        </p:txBody>
      </p:sp>
      <p:sp>
        <p:nvSpPr>
          <p:cNvPr id="2" name="Slide Number">
            <a:extLst>
              <a:ext uri="{FF2B5EF4-FFF2-40B4-BE49-F238E27FC236}">
                <a16:creationId xmlns:a16="http://schemas.microsoft.com/office/drawing/2014/main" id="{4D29B67A-822C-0592-5A2A-B04BB2B9044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EACDD44-AF0B-0BF7-A637-61E5797A2BB8}"/>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8465C576-49FF-63B8-C29A-3514BFAE61FA}"/>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388933" y="960816"/>
            <a:ext cx="3264195" cy="379949"/>
          </a:xfrm>
          <a:prstGeom prst="rect">
            <a:avLst/>
          </a:prstGeom>
        </p:spPr>
        <p:txBody>
          <a:bodyPr rtlCol="1"/>
          <a:lstStyle>
            <a:lvl1pPr algn="r" rtl="1">
              <a:defRPr b="1"/>
            </a:lvl1pPr>
          </a:lstStyle>
          <a:p>
            <a:pPr rtl="1"/>
            <a:r>
              <a:t>Title Text</a:t>
            </a:r>
          </a:p>
        </p:txBody>
      </p:sp>
      <p:sp>
        <p:nvSpPr>
          <p:cNvPr id="47" name="Body Level One…"/>
          <p:cNvSpPr txBox="1">
            <a:spLocks noGrp="1"/>
          </p:cNvSpPr>
          <p:nvPr>
            <p:ph type="body" idx="1"/>
          </p:nvPr>
        </p:nvSpPr>
        <p:spPr>
          <a:xfrm>
            <a:off x="4273553" y="842968"/>
            <a:ext cx="7529514"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48" name="Rounded Rectangle 5"/>
          <p:cNvSpPr/>
          <p:nvPr/>
        </p:nvSpPr>
        <p:spPr>
          <a:xfrm flipV="1">
            <a:off x="389002" y="1340770"/>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2" name="Slide Number">
            <a:extLst>
              <a:ext uri="{FF2B5EF4-FFF2-40B4-BE49-F238E27FC236}">
                <a16:creationId xmlns:a16="http://schemas.microsoft.com/office/drawing/2014/main" id="{9F15C578-3D3E-5558-D99E-A29AC5232D9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74E983AB-A80D-9C3F-2002-65EBF3FCC7B5}"/>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0B9559AE-8ED3-AC71-9BCC-01F5E238C872}"/>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DF918752-AAF3-0132-52EC-0EB65CCFE7A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1584" y="6287421"/>
            <a:ext cx="1600307" cy="468000"/>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5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7"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58"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59"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60"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63" name="Rounded Rectangle 4"/>
          <p:cNvSpPr/>
          <p:nvPr/>
        </p:nvSpPr>
        <p:spPr>
          <a:xfrm flipV="1">
            <a:off x="389002" y="1340770"/>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64" name="TextBox 5"/>
          <p:cNvSpPr txBox="1"/>
          <p:nvPr/>
        </p:nvSpPr>
        <p:spPr>
          <a:xfrm>
            <a:off x="388933" y="755990"/>
            <a:ext cx="2803025"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400">
                <a:solidFill>
                  <a:srgbClr val="FFFFFF"/>
                </a:solidFill>
                <a:latin typeface="+mn-lt"/>
                <a:ea typeface="+mn-ea"/>
                <a:cs typeface="+mn-cs"/>
                <a:sym typeface="Source Sans Pro Regular"/>
              </a:defRPr>
            </a:lvl1pPr>
          </a:lstStyle>
          <a:p>
            <a:pPr rtl="1"/>
            <a:r>
              <a:rPr lang="ar" sz="3200" b="1"/>
              <a:t>Key messages</a:t>
            </a:r>
          </a:p>
        </p:txBody>
      </p:sp>
      <p:sp>
        <p:nvSpPr>
          <p:cNvPr id="6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66" name="Body Level One…"/>
          <p:cNvSpPr txBox="1">
            <a:spLocks noGrp="1"/>
          </p:cNvSpPr>
          <p:nvPr>
            <p:ph type="body" idx="1"/>
          </p:nvPr>
        </p:nvSpPr>
        <p:spPr>
          <a:xfrm>
            <a:off x="4273553" y="842968"/>
            <a:ext cx="7529514"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C84F1BD0-9589-67DE-1E50-42DF58C3CE6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A722B85-BA42-2E7A-26E2-6D5D5F73AC8E}"/>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D75590BC-4665-C1FC-8B00-703DDA46E552}"/>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5"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76"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77"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78"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81" name="Rounded Rectangle 4"/>
          <p:cNvSpPr/>
          <p:nvPr/>
        </p:nvSpPr>
        <p:spPr>
          <a:xfrm flipV="1">
            <a:off x="389002" y="1732577"/>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82" name="TextBox 5"/>
          <p:cNvSpPr txBox="1"/>
          <p:nvPr/>
        </p:nvSpPr>
        <p:spPr>
          <a:xfrm>
            <a:off x="388933" y="655354"/>
            <a:ext cx="2803025"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400">
                <a:solidFill>
                  <a:srgbClr val="FFFFFF"/>
                </a:solidFill>
                <a:latin typeface="+mn-lt"/>
                <a:ea typeface="+mn-ea"/>
                <a:cs typeface="+mn-cs"/>
                <a:sym typeface="Source Sans Pro Regular"/>
              </a:defRPr>
            </a:lvl1pPr>
          </a:lstStyle>
          <a:p>
            <a:pPr rtl="1"/>
            <a:r>
              <a:rPr lang="ar" sz="3200" b="1"/>
              <a:t>References and guidelines</a:t>
            </a: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84" name="Body Level One…"/>
          <p:cNvSpPr txBox="1">
            <a:spLocks noGrp="1"/>
          </p:cNvSpPr>
          <p:nvPr>
            <p:ph type="body" idx="1"/>
          </p:nvPr>
        </p:nvSpPr>
        <p:spPr>
          <a:xfrm>
            <a:off x="4273553" y="842968"/>
            <a:ext cx="7529514"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CADA38D4-6653-0363-5C70-B94D3BD4B98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83256A97-3455-F7EC-5BC7-E3F4C11F4514}"/>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F1B9608D-53D1-9597-9AB3-FA561E7A2DA0}"/>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9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3"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94"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99" name="Rounded Rectangle 4"/>
          <p:cNvSpPr/>
          <p:nvPr/>
        </p:nvSpPr>
        <p:spPr>
          <a:xfrm flipV="1">
            <a:off x="299986" y="1732577"/>
            <a:ext cx="2029084" cy="8622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100" name="TextBox 6"/>
          <p:cNvSpPr txBox="1"/>
          <p:nvPr/>
        </p:nvSpPr>
        <p:spPr>
          <a:xfrm>
            <a:off x="299923" y="655354"/>
            <a:ext cx="3884620"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2400">
                <a:solidFill>
                  <a:srgbClr val="FFFFFF"/>
                </a:solidFill>
                <a:latin typeface="+mn-lt"/>
                <a:ea typeface="+mn-ea"/>
                <a:cs typeface="+mn-cs"/>
                <a:sym typeface="Source Sans Pro Regular"/>
              </a:defRPr>
            </a:lvl1pPr>
          </a:lstStyle>
          <a:p>
            <a:pPr rtl="1"/>
            <a:r>
              <a:rPr lang="ar" sz="3200" b="1"/>
              <a:t>Additional </a:t>
            </a:r>
            <a:endParaRPr lang="hu-HU" sz="3200" b="1" dirty="0"/>
          </a:p>
          <a:p>
            <a:pPr rtl="1"/>
            <a:r>
              <a:rPr lang="ar" sz="3200" b="1"/>
              <a:t>learning resources</a:t>
            </a:r>
          </a:p>
        </p:txBody>
      </p:sp>
      <p:sp>
        <p:nvSpPr>
          <p:cNvPr id="10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3" y="842968"/>
            <a:ext cx="7529514"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6719C09-DA53-7E82-BD05-5D049150A01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509E8BCE-7E0F-4257-FFDC-0729AE775E1E}"/>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185CE1A8-B5D7-8FD5-FD59-8DC69562533D}"/>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2" y="118168"/>
            <a:ext cx="866716" cy="895041"/>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74342" y="6310303"/>
            <a:ext cx="1548721" cy="474296"/>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71" y="118168"/>
            <a:ext cx="866716" cy="895041"/>
          </a:xfrm>
          <a:prstGeom prst="rect">
            <a:avLst/>
          </a:prstGeom>
          <a:ln w="12700">
            <a:miter lim="400000"/>
          </a:ln>
        </p:spPr>
      </p:pic>
      <p:pic>
        <p:nvPicPr>
          <p:cNvPr id="114" name="Picture 2" descr="Picture 2"/>
          <p:cNvPicPr>
            <a:picLocks noChangeAspect="1"/>
          </p:cNvPicPr>
          <p:nvPr/>
        </p:nvPicPr>
        <p:blipFill>
          <a:blip r:embed="rId4"/>
          <a:stretch>
            <a:fillRect/>
          </a:stretch>
        </p:blipFill>
        <p:spPr>
          <a:xfrm>
            <a:off x="74342" y="6310298"/>
            <a:ext cx="1548721" cy="474296"/>
          </a:xfrm>
          <a:prstGeom prst="rect">
            <a:avLst/>
          </a:prstGeom>
          <a:ln w="12700">
            <a:miter lim="400000"/>
          </a:ln>
        </p:spPr>
      </p:pic>
      <p:sp>
        <p:nvSpPr>
          <p:cNvPr id="117" name="Rounded Rectangle 4"/>
          <p:cNvSpPr/>
          <p:nvPr/>
        </p:nvSpPr>
        <p:spPr>
          <a:xfrm flipV="1">
            <a:off x="388996" y="1332435"/>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118" name="TextBox 6"/>
          <p:cNvSpPr txBox="1"/>
          <p:nvPr/>
        </p:nvSpPr>
        <p:spPr>
          <a:xfrm>
            <a:off x="388933" y="747655"/>
            <a:ext cx="229402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400">
                <a:solidFill>
                  <a:srgbClr val="FFFFFF"/>
                </a:solidFill>
                <a:latin typeface="+mn-lt"/>
                <a:ea typeface="+mn-ea"/>
                <a:cs typeface="+mn-cs"/>
                <a:sym typeface="Source Sans Pro Regular"/>
              </a:defRPr>
            </a:lvl1pPr>
          </a:lstStyle>
          <a:p>
            <a:pPr rtl="1"/>
            <a:r>
              <a:rPr lang="ar" sz="3200" b="1"/>
              <a:t>Questions?</a:t>
            </a:r>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n-lt"/>
                <a:ea typeface="+mn-ea"/>
                <a:cs typeface="+mn-cs"/>
                <a:sym typeface="Source Sans Pro Regular"/>
              </a:defRPr>
            </a:pPr>
            <a:endParaRPr/>
          </a:p>
        </p:txBody>
      </p:sp>
      <p:sp>
        <p:nvSpPr>
          <p:cNvPr id="120" name="Body Level One…"/>
          <p:cNvSpPr txBox="1">
            <a:spLocks noGrp="1"/>
          </p:cNvSpPr>
          <p:nvPr>
            <p:ph type="body" idx="1"/>
          </p:nvPr>
        </p:nvSpPr>
        <p:spPr>
          <a:xfrm>
            <a:off x="4273553" y="842968"/>
            <a:ext cx="7529514"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E9A5285-C156-9903-9C43-2AE16560B71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A2FE9D52-FEF6-8213-0116-412544CA76C7}"/>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3CF11A64-5D25-6730-CAF3-BA6D0CBF397E}"/>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2" name="Slide Number">
            <a:extLst>
              <a:ext uri="{FF2B5EF4-FFF2-40B4-BE49-F238E27FC236}">
                <a16:creationId xmlns:a16="http://schemas.microsoft.com/office/drawing/2014/main" id="{4262D6C6-099C-D20D-FCB5-26980AE1BF5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3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3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41" name="Rounded Rectangle 4"/>
          <p:cNvSpPr/>
          <p:nvPr/>
        </p:nvSpPr>
        <p:spPr>
          <a:xfrm flipV="1">
            <a:off x="4836445" y="3256183"/>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142" name="Body Level One…"/>
          <p:cNvSpPr txBox="1">
            <a:spLocks noGrp="1"/>
          </p:cNvSpPr>
          <p:nvPr>
            <p:ph type="body" sz="half" idx="1" hasCustomPrompt="1"/>
          </p:nvPr>
        </p:nvSpPr>
        <p:spPr>
          <a:xfrm>
            <a:off x="587205" y="1971022"/>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A2B30D29-6612-1B15-8DCA-4ED09A8C993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80310E0-1927-569C-5598-FA70AF99BFCF}"/>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CC44413C-3582-7A05-5584-961C47DCA263}"/>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C84A9D74-3120-C8B0-583D-6AEEA127FCD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1584" y="6287421"/>
            <a:ext cx="1600307" cy="468000"/>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50"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1"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lide Number">
            <a:extLst>
              <a:ext uri="{FF2B5EF4-FFF2-40B4-BE49-F238E27FC236}">
                <a16:creationId xmlns:a16="http://schemas.microsoft.com/office/drawing/2014/main" id="{56B53F86-5645-82F0-4CDF-2130764DC21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1C4385CE-8463-DE94-0317-654AFB7087ED}"/>
              </a:ext>
            </a:extLst>
          </p:cNvPr>
          <p:cNvSpPr txBox="1"/>
          <p:nvPr userDrawn="1"/>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60837CC1-437C-09EE-A29F-3170209F4FB9}"/>
              </a:ext>
            </a:extLst>
          </p:cNvPr>
          <p:cNvSpPr txBox="1"/>
          <p:nvPr userDrawn="1"/>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453653FC-F7A6-7014-B9B8-3890ADC7EE3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1584" y="6287421"/>
            <a:ext cx="1600307" cy="468000"/>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8"/>
          <a:stretch>
            <a:fillRect/>
          </a:stretch>
        </p:blipFill>
        <p:spPr>
          <a:xfrm>
            <a:off x="11358371" y="138176"/>
            <a:ext cx="685801" cy="711201"/>
          </a:xfrm>
          <a:prstGeom prst="rect">
            <a:avLst/>
          </a:prstGeom>
          <a:ln w="12700">
            <a:miter lim="400000"/>
          </a:ln>
        </p:spPr>
      </p:pic>
      <p:sp>
        <p:nvSpPr>
          <p:cNvPr id="6" name="Subtitle 5"/>
          <p:cNvSpPr txBox="1"/>
          <p:nvPr/>
        </p:nvSpPr>
        <p:spPr>
          <a:xfrm>
            <a:off x="10158153" y="6477000"/>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7" name="Subtitle 5"/>
          <p:cNvSpPr txBox="1"/>
          <p:nvPr/>
        </p:nvSpPr>
        <p:spPr>
          <a:xfrm>
            <a:off x="10158153" y="6604883"/>
            <a:ext cx="1698566"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
        <p:nvSpPr>
          <p:cNvPr id="8" name="Rounded Rectangle 4"/>
          <p:cNvSpPr/>
          <p:nvPr/>
        </p:nvSpPr>
        <p:spPr>
          <a:xfrm flipV="1">
            <a:off x="5003346" y="3246974"/>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sp>
        <p:nvSpPr>
          <p:cNvPr id="9" name="TextBox 5"/>
          <p:cNvSpPr txBox="1"/>
          <p:nvPr/>
        </p:nvSpPr>
        <p:spPr>
          <a:xfrm>
            <a:off x="4400182" y="2718111"/>
            <a:ext cx="372150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sz="3200" b="1"/>
              <a:t>Thank you</a:t>
            </a:r>
          </a:p>
        </p:txBody>
      </p:sp>
      <p:sp>
        <p:nvSpPr>
          <p:cNvPr id="10" name="Title Text"/>
          <p:cNvSpPr txBox="1">
            <a:spLocks noGrp="1"/>
          </p:cNvSpPr>
          <p:nvPr>
            <p:ph type="title"/>
          </p:nvPr>
        </p:nvSpPr>
        <p:spPr>
          <a:xfrm>
            <a:off x="609600" y="92074"/>
            <a:ext cx="10972800" cy="150812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1" name="Body Level One…"/>
          <p:cNvSpPr txBox="1">
            <a:spLocks noGrp="1"/>
          </p:cNvSpPr>
          <p:nvPr>
            <p:ph type="body" idx="1"/>
          </p:nvPr>
        </p:nvSpPr>
        <p:spPr>
          <a:xfrm>
            <a:off x="609600" y="1600200"/>
            <a:ext cx="10972800" cy="12070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7F017215-BAB4-8CBB-DB0B-9C6724E270F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pic>
        <p:nvPicPr>
          <p:cNvPr id="12" name="Picture 11" descr="Blue writing on a white background&#10;&#10;Description automatically generated">
            <a:extLst>
              <a:ext uri="{FF2B5EF4-FFF2-40B4-BE49-F238E27FC236}">
                <a16:creationId xmlns:a16="http://schemas.microsoft.com/office/drawing/2014/main" id="{12AFC86C-95CE-9481-1EEC-7C85F6DDB97B}"/>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71584" y="6287421"/>
            <a:ext cx="1600307" cy="46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16990" rtl="1" latinLnBrk="0">
        <a:lnSpc>
          <a:spcPct val="90000"/>
        </a:lnSpc>
        <a:spcBef>
          <a:spcPts val="200"/>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2"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786588"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Title 1"/>
          <p:cNvSpPr txBox="1">
            <a:spLocks noGrp="1"/>
          </p:cNvSpPr>
          <p:nvPr>
            <p:ph type="title"/>
          </p:nvPr>
        </p:nvSpPr>
        <p:spPr>
          <a:xfrm>
            <a:off x="517798" y="1587568"/>
            <a:ext cx="4490140" cy="2410276"/>
          </a:xfrm>
          <a:prstGeom prst="rect">
            <a:avLst/>
          </a:prstGeom>
        </p:spPr>
        <p:txBody>
          <a:bodyPr rtlCol="1"/>
          <a:lstStyle/>
          <a:p>
            <a:pPr rtl="1">
              <a:defRPr sz="3200"/>
            </a:pPr>
            <a:r>
              <a:rPr lang="ar" b="1">
                <a:latin typeface="Sakkal Majalla" panose="02000000000000000000" pitchFamily="2" charset="-78"/>
                <a:cs typeface="Sakkal Majalla" panose="02000000000000000000" pitchFamily="2" charset="-78"/>
              </a:rPr>
              <a:t>التقييم النهائي</a:t>
            </a:r>
            <a:br>
              <a:rPr b="1" dirty="0">
                <a:latin typeface="Sakkal Majalla" panose="02000000000000000000" pitchFamily="2" charset="-78"/>
                <a:cs typeface="Sakkal Majalla" panose="02000000000000000000" pitchFamily="2" charset="-78"/>
              </a:rPr>
            </a:br>
            <a:endParaRPr b="1" dirty="0">
              <a:latin typeface="Sakkal Majalla" panose="02000000000000000000" pitchFamily="2" charset="-78"/>
              <a:cs typeface="Sakkal Majalla" panose="02000000000000000000" pitchFamily="2" charset="-78"/>
            </a:endParaRPr>
          </a:p>
        </p:txBody>
      </p:sp>
      <p:sp>
        <p:nvSpPr>
          <p:cNvPr id="265" name="TextBox 1"/>
          <p:cNvSpPr txBox="1"/>
          <p:nvPr/>
        </p:nvSpPr>
        <p:spPr>
          <a:xfrm>
            <a:off x="609599" y="644964"/>
            <a:ext cx="2468565" cy="369332"/>
          </a:xfrm>
          <a:prstGeom prst="rect">
            <a:avLst/>
          </a:prstGeom>
          <a:solidFill>
            <a:srgbClr val="FFFF00"/>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a:latin typeface="+mn-lt"/>
                <a:ea typeface="+mn-ea"/>
                <a:cs typeface="+mn-cs"/>
                <a:sym typeface="Source Sans Pro Regular"/>
              </a:defRPr>
            </a:lvl1pPr>
          </a:lstStyle>
          <a:p>
            <a:pPr rtl="1"/>
            <a:r>
              <a:rPr dirty="0" err="1">
                <a:latin typeface="Sakkal Majalla" panose="02000000000000000000" pitchFamily="2" charset="-78"/>
                <a:cs typeface="Sakkal Majalla" panose="02000000000000000000" pitchFamily="2" charset="-78"/>
              </a:rPr>
              <a:t>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شعار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البلد</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المؤسسة</a:t>
            </a:r>
            <a:endParaRPr dirty="0">
              <a:latin typeface="Sakkal Majalla" panose="02000000000000000000" pitchFamily="2" charset="-78"/>
              <a:cs typeface="Sakkal Majalla" panose="02000000000000000000" pitchFamily="2" charset="-78"/>
            </a:endParaRPr>
          </a:p>
        </p:txBody>
      </p:sp>
      <p:sp>
        <p:nvSpPr>
          <p:cNvPr id="266" name="Text Placeholder 3"/>
          <p:cNvSpPr txBox="1">
            <a:spLocks noGrp="1"/>
          </p:cNvSpPr>
          <p:nvPr>
            <p:ph type="body" sz="quarter" idx="1"/>
          </p:nvPr>
        </p:nvSpPr>
        <p:spPr>
          <a:xfrm>
            <a:off x="4800600" y="3491867"/>
            <a:ext cx="6650667" cy="914401"/>
          </a:xfrm>
          <a:prstGeom prst="rect">
            <a:avLst/>
          </a:prstGeom>
        </p:spPr>
        <p:txBody>
          <a:bodyPr rtlCol="1" anchor="ctr">
            <a:normAutofit/>
          </a:bodyPr>
          <a:lstStyle>
            <a:lvl1pPr algn="r" rtl="1">
              <a:defRPr sz="2800">
                <a:solidFill>
                  <a:srgbClr val="002060"/>
                </a:solidFill>
              </a:defRPr>
            </a:lvl1pPr>
          </a:lstStyle>
          <a:p>
            <a:pPr rtl="1"/>
            <a:r>
              <a:rPr>
                <a:highlight>
                  <a:srgbClr val="FFFF00"/>
                </a:highlight>
                <a:latin typeface="Sakkal Majalla" panose="02000000000000000000" pitchFamily="2" charset="-78"/>
                <a:cs typeface="Sakkal Majalla" panose="02000000000000000000" pitchFamily="2" charset="-78"/>
              </a:rPr>
              <a:t>أدخل تواريخ التدريب، ومكانه، والبلد محل انعقاده</a:t>
            </a:r>
          </a:p>
        </p:txBody>
      </p:sp>
      <p:sp>
        <p:nvSpPr>
          <p:cNvPr id="267" name="Title 2"/>
          <p:cNvSpPr txBox="1"/>
          <p:nvPr/>
        </p:nvSpPr>
        <p:spPr>
          <a:xfrm>
            <a:off x="609599" y="3429000"/>
            <a:ext cx="1931946" cy="56884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defTabSz="245922" rtl="1">
              <a:lnSpc>
                <a:spcPct val="72000"/>
              </a:lnSpc>
              <a:spcBef>
                <a:spcPts val="500"/>
              </a:spcBef>
              <a:defRPr sz="2295">
                <a:solidFill>
                  <a:srgbClr val="002060"/>
                </a:solidFill>
                <a:latin typeface="+mn-lt"/>
                <a:ea typeface="+mn-ea"/>
                <a:cs typeface="+mn-cs"/>
                <a:sym typeface="Source Sans Pro Regular"/>
              </a:defRPr>
            </a:pPr>
            <a:br>
              <a:rPr dirty="0">
                <a:solidFill>
                  <a:schemeClr val="bg1"/>
                </a:solidFill>
                <a:latin typeface="Sakkal Majalla" panose="02000000000000000000" pitchFamily="2" charset="-78"/>
                <a:cs typeface="Sakkal Majalla" panose="02000000000000000000" pitchFamily="2" charset="-78"/>
              </a:rPr>
            </a:br>
            <a:r>
              <a:rPr lang="ar" sz="1360" dirty="0">
                <a:solidFill>
                  <a:schemeClr val="bg1"/>
                </a:solidFill>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Rectangle 2"/>
          <p:cNvSpPr txBox="1">
            <a:spLocks noGrp="1"/>
          </p:cNvSpPr>
          <p:nvPr>
            <p:ph type="title"/>
          </p:nvPr>
        </p:nvSpPr>
        <p:spPr>
          <a:xfrm>
            <a:off x="-100642" y="0"/>
            <a:ext cx="6110015" cy="646114"/>
          </a:xfrm>
          <a:prstGeom prst="rect">
            <a:avLst/>
          </a:prstGeom>
        </p:spPr>
        <p:txBody>
          <a:bodyPr rtlCol="1">
            <a:normAutofit fontScale="90000"/>
          </a:bodyPr>
          <a:lstStyle>
            <a:lvl1pPr algn="r" rtl="1">
              <a:defRPr sz="3200"/>
            </a:lvl1pPr>
          </a:lstStyle>
          <a:p>
            <a:pPr rtl="1"/>
            <a:r>
              <a:rPr lang="ar" b="1" dirty="0">
                <a:latin typeface="Sakkal Majalla" panose="02000000000000000000" pitchFamily="2" charset="-78"/>
                <a:cs typeface="Sakkal Majalla" panose="02000000000000000000" pitchFamily="2" charset="-78"/>
              </a:rPr>
              <a:t>التقييم النهائي لحزمة التدريب المتقدم لفِرَق الاستجابة السريعة</a:t>
            </a:r>
          </a:p>
        </p:txBody>
      </p:sp>
      <p:sp>
        <p:nvSpPr>
          <p:cNvPr id="270" name="Text Placeholder 2"/>
          <p:cNvSpPr txBox="1">
            <a:spLocks noGrp="1"/>
          </p:cNvSpPr>
          <p:nvPr>
            <p:ph type="body" sz="half" idx="1"/>
          </p:nvPr>
        </p:nvSpPr>
        <p:spPr>
          <a:xfrm>
            <a:off x="1011001" y="1458157"/>
            <a:ext cx="6653985" cy="3804394"/>
          </a:xfrm>
          <a:prstGeom prst="rect">
            <a:avLst/>
          </a:prstGeom>
        </p:spPr>
        <p:txBody>
          <a:bodyPr rtlCol="1"/>
          <a:lstStyle/>
          <a:p>
            <a:pPr rtl="1">
              <a:defRPr sz="2400">
                <a:solidFill>
                  <a:schemeClr val="accent6"/>
                </a:solidFill>
              </a:defRPr>
            </a:pPr>
            <a:r>
              <a:rPr sz="2800" b="1" dirty="0" err="1">
                <a:solidFill>
                  <a:srgbClr val="C00000"/>
                </a:solidFill>
                <a:latin typeface="Sakkal Majalla" panose="02000000000000000000" pitchFamily="2" charset="-78"/>
                <a:cs typeface="Sakkal Majalla" panose="02000000000000000000" pitchFamily="2" charset="-78"/>
              </a:rPr>
              <a:t>الأهداف</a:t>
            </a:r>
            <a:r>
              <a:rPr sz="2800" b="1" dirty="0">
                <a:solidFill>
                  <a:srgbClr val="C00000"/>
                </a:solidFill>
                <a:latin typeface="Sakkal Majalla" panose="02000000000000000000" pitchFamily="2" charset="-78"/>
                <a:cs typeface="Sakkal Majalla" panose="02000000000000000000" pitchFamily="2" charset="-78"/>
              </a:rPr>
              <a:t>:</a:t>
            </a:r>
          </a:p>
          <a:p>
            <a:pPr rtl="1">
              <a:defRPr sz="2400"/>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ومجالات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التحسين</a:t>
            </a:r>
            <a:r>
              <a:rPr dirty="0">
                <a:latin typeface="Sakkal Majalla" panose="02000000000000000000" pitchFamily="2" charset="-78"/>
                <a:cs typeface="Sakkal Majalla" panose="02000000000000000000" pitchFamily="2" charset="-78"/>
              </a:rPr>
              <a:t>.</a:t>
            </a:r>
          </a:p>
          <a:p>
            <a:pPr marL="254000" indent="-254000" rtl="1">
              <a:buClr>
                <a:srgbClr val="C00000"/>
              </a:buClr>
              <a:buSzPct val="100000"/>
              <a:buFont typeface="Arial"/>
              <a:buChar char="•"/>
              <a:defRPr sz="2400"/>
            </a:pPr>
            <a:r>
              <a:rPr dirty="0" err="1">
                <a:latin typeface="Sakkal Majalla" panose="02000000000000000000" pitchFamily="2" charset="-78"/>
                <a:cs typeface="Sakkal Majalla" panose="02000000000000000000" pitchFamily="2" charset="-78"/>
              </a:rPr>
              <a:t>تنقيح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لضمان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تجربة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م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المستقبل</a:t>
            </a:r>
            <a:r>
              <a:rPr dirty="0">
                <a:latin typeface="Sakkal Majalla" panose="02000000000000000000" pitchFamily="2" charset="-78"/>
                <a:cs typeface="Sakkal Majalla" panose="02000000000000000000" pitchFamily="2" charset="-78"/>
              </a:rPr>
              <a:t>.</a:t>
            </a:r>
          </a:p>
          <a:p>
            <a:pPr rtl="1">
              <a:buClr>
                <a:schemeClr val="accent3"/>
              </a:buClr>
              <a:buSzPct val="100000"/>
              <a:buFont typeface="Arial"/>
              <a:buChar char="•"/>
              <a:defRPr sz="2400">
                <a:solidFill>
                  <a:srgbClr val="002060"/>
                </a:solidFill>
              </a:defRPr>
            </a:pPr>
            <a:endParaRPr dirty="0">
              <a:latin typeface="Sakkal Majalla" panose="02000000000000000000" pitchFamily="2" charset="-78"/>
              <a:cs typeface="Sakkal Majalla" panose="02000000000000000000" pitchFamily="2" charset="-78"/>
            </a:endParaRPr>
          </a:p>
          <a:p>
            <a:pPr rtl="1">
              <a:defRPr sz="2400">
                <a:solidFill>
                  <a:schemeClr val="accent6"/>
                </a:solidFill>
              </a:defRPr>
            </a:pPr>
            <a:r>
              <a:rPr lang="ar" sz="2800" b="1" dirty="0">
                <a:solidFill>
                  <a:srgbClr val="C00000"/>
                </a:solidFill>
                <a:latin typeface="Sakkal Majalla" panose="02000000000000000000" pitchFamily="2" charset="-78"/>
                <a:cs typeface="Sakkal Majalla" panose="02000000000000000000" pitchFamily="2" charset="-78"/>
              </a:rPr>
              <a:t>التقييم الفردي:</a:t>
            </a:r>
          </a:p>
          <a:p>
            <a:pPr marL="254000" indent="-254000">
              <a:buClr>
                <a:srgbClr val="C00000"/>
              </a:buClr>
              <a:buSzPct val="100000"/>
              <a:buFont typeface="Arial"/>
              <a:buChar char="•"/>
              <a:defRPr sz="2400"/>
            </a:pPr>
            <a:r>
              <a:rPr dirty="0" err="1">
                <a:latin typeface="Sakkal Majalla" panose="02000000000000000000" pitchFamily="2" charset="-78"/>
                <a:cs typeface="Sakkal Majalla" panose="02000000000000000000" pitchFamily="2" charset="-78"/>
              </a:rPr>
              <a:t>تقييم</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نهائي</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دون الإفصاح عن الهوية، ويُستكمل عبر الإنترنت: </a:t>
            </a:r>
            <a:r>
              <a:rPr lang="ar-EG" sz="2400">
                <a:solidFill>
                  <a:srgbClr val="002060"/>
                </a:solidFill>
                <a:highlight>
                  <a:srgbClr val="FFFF00"/>
                </a:highlight>
                <a:latin typeface="Sakkal Majalla" panose="02000000000000000000" pitchFamily="2" charset="-78"/>
                <a:ea typeface="Source Sans Pro Bold"/>
                <a:cs typeface="Sakkal Majalla" panose="02000000000000000000" pitchFamily="2" charset="-78"/>
                <a:sym typeface="Source Sans Pro Bold"/>
              </a:rPr>
              <a:t>أضف الرابط.</a:t>
            </a:r>
          </a:p>
          <a:p>
            <a:pPr marL="254000" indent="-254000" rtl="1">
              <a:buClr>
                <a:srgbClr val="C00000"/>
              </a:buClr>
              <a:buSzPct val="100000"/>
              <a:buFont typeface="Arial"/>
              <a:buChar char="•"/>
              <a:defRPr sz="2400"/>
            </a:pPr>
            <a:endParaRPr dirty="0">
              <a:latin typeface="Sakkal Majalla" panose="02000000000000000000" pitchFamily="2" charset="-78"/>
              <a:cs typeface="Sakkal Majalla" panose="02000000000000000000" pitchFamily="2" charset="-78"/>
            </a:endParaRPr>
          </a:p>
        </p:txBody>
      </p:sp>
      <p:grpSp>
        <p:nvGrpSpPr>
          <p:cNvPr id="273" name="Rectangle 5"/>
          <p:cNvGrpSpPr/>
          <p:nvPr/>
        </p:nvGrpSpPr>
        <p:grpSpPr>
          <a:xfrm>
            <a:off x="8095128" y="2097740"/>
            <a:ext cx="2191874" cy="2169462"/>
            <a:chOff x="-1" y="-1"/>
            <a:chExt cx="2191873" cy="2169461"/>
          </a:xfrm>
        </p:grpSpPr>
        <p:sp>
          <p:nvSpPr>
            <p:cNvPr id="271" name="Rectangle"/>
            <p:cNvSpPr/>
            <p:nvPr/>
          </p:nvSpPr>
          <p:spPr>
            <a:xfrm>
              <a:off x="-1" y="-1"/>
              <a:ext cx="2191873" cy="2169461"/>
            </a:xfrm>
            <a:prstGeom prst="rect">
              <a:avLst/>
            </a:prstGeom>
            <a:solidFill>
              <a:srgbClr val="FFFF00"/>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sz="2800">
                  <a:latin typeface="+mn-lt"/>
                  <a:ea typeface="+mn-ea"/>
                  <a:cs typeface="+mn-cs"/>
                  <a:sym typeface="Source Sans Pro Regular"/>
                </a:defRPr>
              </a:pPr>
              <a:endParaRPr>
                <a:latin typeface="Sakkal Majalla" panose="02000000000000000000" pitchFamily="2" charset="-78"/>
                <a:cs typeface="Sakkal Majalla" panose="02000000000000000000" pitchFamily="2" charset="-78"/>
              </a:endParaRPr>
            </a:p>
          </p:txBody>
        </p:sp>
        <p:sp>
          <p:nvSpPr>
            <p:cNvPr id="272" name="Insert QR code"/>
            <p:cNvSpPr txBox="1"/>
            <p:nvPr/>
          </p:nvSpPr>
          <p:spPr>
            <a:xfrm>
              <a:off x="52069" y="392233"/>
              <a:ext cx="2087733" cy="1384992"/>
            </a:xfrm>
            <a:prstGeom prst="rect">
              <a:avLst/>
            </a:prstGeom>
            <a:solidFill>
              <a:srgbClr val="FFFF00"/>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28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أَدخِلْ رمز الاستجابة السريعة (QR)</a:t>
              </a:r>
            </a:p>
          </p:txBody>
        </p:sp>
      </p:gr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B142BA5D-3FFB-737B-23B1-44A2A50A0A73}"/>
              </a:ext>
            </a:extLst>
          </p:cNvPr>
          <p:cNvSpPr txBox="1">
            <a:spLocks noGrp="1"/>
          </p:cNvSpPr>
          <p:nvPr>
            <p:ph type="body" idx="1"/>
          </p:nvPr>
        </p:nvSpPr>
        <p:spPr>
          <a:xfrm>
            <a:off x="301336" y="875292"/>
            <a:ext cx="10794197" cy="5206965"/>
          </a:xfrm>
          <a:prstGeom prst="rect">
            <a:avLst/>
          </a:prstGeom>
        </p:spPr>
        <p:txBody>
          <a:bodyPr lIns="0" tIns="0" rIns="0" bIns="0" rtlCol="1"/>
          <a:lstStyle/>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 مواد تدريبية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16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16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16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16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6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r>
              <a:rPr lang="ar-MA" sz="16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16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1600" dirty="0">
                <a:solidFill>
                  <a:srgbClr val="000000"/>
                </a:solidFill>
                <a:effectLst/>
                <a:latin typeface="Calibri" panose="020F0502020204030204" pitchFamily="34" charset="0"/>
                <a:ea typeface="Segoe UI" panose="020B0502040204020203" pitchFamily="34" charset="0"/>
              </a:rPr>
              <a:t> </a:t>
            </a:r>
            <a:r>
              <a:rPr lang="ar-MA" sz="1600" dirty="0">
                <a:solidFill>
                  <a:srgbClr val="000000"/>
                </a:solidFill>
                <a:effectLst/>
                <a:ea typeface="Segoe UI" panose="020B0502040204020203" pitchFamily="34" charset="0"/>
                <a:cs typeface="Calibri" panose="020F0502020204030204" pitchFamily="34" charset="0"/>
              </a:rPr>
              <a:t>.</a:t>
            </a:r>
            <a:endParaRPr lang="en-US" sz="1600" dirty="0"/>
          </a:p>
          <a:p>
            <a:pPr algn="just" defTabSz="214822" rtl="1">
              <a:spcBef>
                <a:spcPts val="100"/>
              </a:spcBef>
              <a:defRPr sz="1979"/>
            </a:pPr>
            <a:endParaRPr sz="1800" dirty="0"/>
          </a:p>
        </p:txBody>
      </p:sp>
      <p:sp>
        <p:nvSpPr>
          <p:cNvPr id="5" name="TextBox 4">
            <a:extLst>
              <a:ext uri="{FF2B5EF4-FFF2-40B4-BE49-F238E27FC236}">
                <a16:creationId xmlns:a16="http://schemas.microsoft.com/office/drawing/2014/main" id="{4ECEA602-6B02-A494-5CE2-F71262F7775E}"/>
              </a:ext>
            </a:extLst>
          </p:cNvPr>
          <p:cNvSpPr txBox="1"/>
          <p:nvPr/>
        </p:nvSpPr>
        <p:spPr>
          <a:xfrm>
            <a:off x="624254" y="84283"/>
            <a:ext cx="2766103"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2FFD540-30DA-805E-A8CA-2F7EF55E5545}"/>
              </a:ext>
            </a:extLst>
          </p:cNvPr>
          <p:cNvSpPr txBox="1"/>
          <p:nvPr/>
        </p:nvSpPr>
        <p:spPr>
          <a:xfrm>
            <a:off x="4378960" y="2299236"/>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8DA1586-9881-450F-85E3-890D88E82FC2}">
  <ds:schemaRefs>
    <ds:schemaRef ds:uri="http://purl.org/dc/elements/1.1/"/>
    <ds:schemaRef ds:uri="http://schemas.openxmlformats.org/package/2006/metadata/core-properties"/>
    <ds:schemaRef ds:uri="e2a64997-203d-4655-a595-383c2eb1e865"/>
    <ds:schemaRef ds:uri="http://schemas.microsoft.com/office/infopath/2007/PartnerControls"/>
    <ds:schemaRef ds:uri="http://purl.org/dc/terms/"/>
    <ds:schemaRef ds:uri="http://schemas.microsoft.com/office/2006/metadata/properties"/>
    <ds:schemaRef ds:uri="http://schemas.microsoft.com/office/2006/documentManagement/types"/>
    <ds:schemaRef ds:uri="450f158c-397a-4a9d-b005-a44c92e0fccb"/>
    <ds:schemaRef ds:uri="http://www.w3.org/XML/1998/namespace"/>
    <ds:schemaRef ds:uri="http://purl.org/dc/dcmitype/"/>
  </ds:schemaRefs>
</ds:datastoreItem>
</file>

<file path=customXml/itemProps2.xml><?xml version="1.0" encoding="utf-8"?>
<ds:datastoreItem xmlns:ds="http://schemas.openxmlformats.org/officeDocument/2006/customXml" ds:itemID="{7B80EE7B-2B14-44A6-8B82-F5B7AF3ED1A8}"/>
</file>

<file path=customXml/itemProps3.xml><?xml version="1.0" encoding="utf-8"?>
<ds:datastoreItem xmlns:ds="http://schemas.openxmlformats.org/officeDocument/2006/customXml" ds:itemID="{207A7F95-8742-4B38-9E49-F48ACEAE249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TotalTime>
  <Words>374</Words>
  <Application>Microsoft Office PowerPoint</Application>
  <PresentationFormat>Widescreen</PresentationFormat>
  <Paragraphs>22</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Sakkal Majalla</vt:lpstr>
      <vt:lpstr>Source Sans Pro Bold</vt:lpstr>
      <vt:lpstr>Source Sans Pro Regular</vt:lpstr>
      <vt:lpstr>RRT_Theme_v3</vt:lpstr>
      <vt:lpstr>التقييم النهائي </vt:lpstr>
      <vt:lpstr>التقييم النهائي لحزمة التدريب المتقدم لفِرَق الاستجابة السريعة</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التقييم النهائي </dc:title>
  <dc:creator>Hp</dc:creator>
  <cp:lastModifiedBy>GOMEZ, Paula</cp:lastModifiedBy>
  <cp:revision>18</cp:revision>
  <dcterms:modified xsi:type="dcterms:W3CDTF">2024-02-12T16:13:09Z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3332100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